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1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F9205D0-3786-4820-8DC5-0ADFCB951603}" type="datetimeFigureOut">
              <a:rPr lang="en-US" smtClean="0"/>
              <a:pPr/>
              <a:t>2/18/2010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1FF53DA-30D0-409F-9D54-B9236605E3E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9205D0-3786-4820-8DC5-0ADFCB951603}"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9205D0-3786-4820-8DC5-0ADFCB951603}"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9205D0-3786-4820-8DC5-0ADFCB951603}"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F9205D0-3786-4820-8DC5-0ADFCB951603}"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1FF53DA-30D0-409F-9D54-B9236605E3E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9205D0-3786-4820-8DC5-0ADFCB951603}"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F9205D0-3786-4820-8DC5-0ADFCB951603}" type="datetimeFigureOut">
              <a:rPr lang="en-US" smtClean="0"/>
              <a:pPr/>
              <a:t>2/18/2010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F9205D0-3786-4820-8DC5-0ADFCB951603}" type="datetimeFigureOut">
              <a:rPr lang="en-US" smtClean="0"/>
              <a:pPr/>
              <a:t>2/18/2010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205D0-3786-4820-8DC5-0ADFCB951603}" type="datetimeFigureOut">
              <a:rPr lang="en-US" smtClean="0"/>
              <a:pPr/>
              <a:t>2/18/2010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9205D0-3786-4820-8DC5-0ADFCB951603}"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F9205D0-3786-4820-8DC5-0ADFCB951603}"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F53DA-30D0-409F-9D54-B9236605E3E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F9205D0-3786-4820-8DC5-0ADFCB951603}" type="datetimeFigureOut">
              <a:rPr lang="en-US" smtClean="0"/>
              <a:pPr/>
              <a:t>2/18/2010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1FF53DA-30D0-409F-9D54-B9236605E3E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Lucida Calligraphy" pitchFamily="66" charset="0"/>
              </a:rPr>
              <a:t>Love is A Battlefield</a:t>
            </a:r>
            <a:endParaRPr lang="en-US" dirty="0">
              <a:latin typeface="Lucida Calligraphy" pitchFamily="66" charset="0"/>
            </a:endParaRPr>
          </a:p>
        </p:txBody>
      </p:sp>
      <p:sp>
        <p:nvSpPr>
          <p:cNvPr id="3" name="Subtitle 2"/>
          <p:cNvSpPr>
            <a:spLocks noGrp="1"/>
          </p:cNvSpPr>
          <p:nvPr>
            <p:ph type="subTitle" idx="1"/>
          </p:nvPr>
        </p:nvSpPr>
        <p:spPr/>
        <p:txBody>
          <a:bodyPr>
            <a:normAutofit fontScale="77500" lnSpcReduction="20000"/>
          </a:bodyPr>
          <a:lstStyle/>
          <a:p>
            <a:r>
              <a:rPr lang="en-US" dirty="0" smtClean="0">
                <a:solidFill>
                  <a:schemeClr val="tx1"/>
                </a:solidFill>
                <a:latin typeface="Lucida Calligraphy" pitchFamily="66" charset="0"/>
              </a:rPr>
              <a:t>A historical story by: </a:t>
            </a:r>
          </a:p>
          <a:p>
            <a:r>
              <a:rPr lang="en-US" dirty="0" smtClean="0">
                <a:solidFill>
                  <a:schemeClr val="tx1"/>
                </a:solidFill>
                <a:latin typeface="Lucida Calligraphy" pitchFamily="66" charset="0"/>
              </a:rPr>
              <a:t>Kayla Price</a:t>
            </a:r>
          </a:p>
          <a:p>
            <a:r>
              <a:rPr lang="en-US" dirty="0" smtClean="0">
                <a:solidFill>
                  <a:schemeClr val="tx1"/>
                </a:solidFill>
                <a:latin typeface="Lucida Calligraphy" pitchFamily="66" charset="0"/>
              </a:rPr>
              <a:t>Michelle Belford </a:t>
            </a:r>
          </a:p>
          <a:p>
            <a:r>
              <a:rPr lang="en-US" dirty="0" smtClean="0">
                <a:solidFill>
                  <a:schemeClr val="tx1"/>
                </a:solidFill>
                <a:latin typeface="Lucida Calligraphy" pitchFamily="66" charset="0"/>
              </a:rPr>
              <a:t>Catrina Hyvarinen</a:t>
            </a:r>
          </a:p>
          <a:p>
            <a:r>
              <a:rPr lang="en-US" dirty="0" smtClean="0">
                <a:solidFill>
                  <a:schemeClr val="tx1"/>
                </a:solidFill>
                <a:latin typeface="Lucida Calligraphy" pitchFamily="66" charset="0"/>
              </a:rPr>
              <a:t>Danielle Dashko</a:t>
            </a: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1920’s and 1930’s</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During the 1920’s, the world carried on in it’s business, going from day to day in bliss. However, the world was in a much greater crisis than could be imagined. In Germany, atrocities were occurring, a mad dictator rose to power, and war was on the horizon. Our story, however, is not about the horror that was World War 2. Our story is about a soldier who had just been drafted and his wife who was left behind…</a:t>
            </a:r>
            <a:endParaRPr lang="en-US" dirty="0">
              <a:solidFill>
                <a:schemeClr val="bg1"/>
              </a:solidFill>
            </a:endParaRPr>
          </a:p>
        </p:txBody>
      </p:sp>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Drafting</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During the war, young men were drafted on a daily basis, being forced to leave behind their homes and their families with the almost certainty that they would not return. And so with a heavy heart, Patrick was forced to leave behind his newly started family and fight for his country.</a:t>
            </a:r>
            <a:endParaRPr lang="en-US" dirty="0">
              <a:solidFill>
                <a:schemeClr val="bg1"/>
              </a:solidFill>
            </a:endParaRPr>
          </a:p>
        </p:txBody>
      </p:sp>
      <p:pic>
        <p:nvPicPr>
          <p:cNvPr id="4" name="Picture 3" descr="WW2 battlefield pictures.jpg"/>
          <p:cNvPicPr>
            <a:picLocks noChangeAspect="1"/>
          </p:cNvPicPr>
          <p:nvPr/>
        </p:nvPicPr>
        <p:blipFill>
          <a:blip r:embed="rId2" cstate="print"/>
          <a:stretch>
            <a:fillRect/>
          </a:stretch>
        </p:blipFill>
        <p:spPr>
          <a:xfrm>
            <a:off x="4800600" y="4419600"/>
            <a:ext cx="3606800" cy="24384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Lucida Calligraphy" pitchFamily="66" charset="0"/>
              </a:rPr>
              <a:t>Leaving your loved ones behind</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Leaving his family was the hardest thing Patrick had ever had to endure. But it hurt his wife Claire as much as it had hurt him. She </a:t>
            </a:r>
            <a:r>
              <a:rPr lang="en-US" dirty="0" smtClean="0">
                <a:solidFill>
                  <a:schemeClr val="bg1"/>
                </a:solidFill>
              </a:rPr>
              <a:t>couldn’t stand the thought of losing her husband to the war. </a:t>
            </a:r>
            <a:r>
              <a:rPr lang="en-US" dirty="0" smtClean="0">
                <a:solidFill>
                  <a:schemeClr val="bg1"/>
                </a:solidFill>
              </a:rPr>
              <a:t>And what was worse was that she had just found out that she was pregnant.</a:t>
            </a:r>
            <a:endParaRPr lang="en-US" dirty="0">
              <a:solidFill>
                <a:schemeClr val="bg1"/>
              </a:solidFill>
            </a:endParaRPr>
          </a:p>
        </p:txBody>
      </p:sp>
      <p:pic>
        <p:nvPicPr>
          <p:cNvPr id="4" name="Picture 3" descr="pregnant mom.jpg"/>
          <p:cNvPicPr>
            <a:picLocks noChangeAspect="1"/>
          </p:cNvPicPr>
          <p:nvPr/>
        </p:nvPicPr>
        <p:blipFill>
          <a:blip r:embed="rId2" cstate="print"/>
          <a:stretch>
            <a:fillRect/>
          </a:stretch>
        </p:blipFill>
        <p:spPr>
          <a:xfrm>
            <a:off x="5029200" y="4267200"/>
            <a:ext cx="1981200" cy="24384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Letters overseas </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Finally, Claire decided to tell Patrick about their unborn child. </a:t>
            </a:r>
            <a:r>
              <a:rPr lang="en-US" dirty="0" smtClean="0">
                <a:solidFill>
                  <a:schemeClr val="bg1"/>
                </a:solidFill>
              </a:rPr>
              <a:t>They already had a four year old son, who was eagerly awaiting a new baby brother or sister. </a:t>
            </a:r>
          </a:p>
          <a:p>
            <a:r>
              <a:rPr lang="en-US" dirty="0" smtClean="0">
                <a:solidFill>
                  <a:schemeClr val="bg1"/>
                </a:solidFill>
              </a:rPr>
              <a:t> </a:t>
            </a:r>
            <a:r>
              <a:rPr lang="en-US" dirty="0" smtClean="0">
                <a:solidFill>
                  <a:schemeClr val="bg1"/>
                </a:solidFill>
              </a:rPr>
              <a:t>    Meanwhile, Patrick awaited the arrival of letters that would soon find their way to him.</a:t>
            </a:r>
            <a:r>
              <a:rPr lang="en-US" dirty="0" smtClean="0">
                <a:solidFill>
                  <a:schemeClr val="bg1"/>
                </a:solidFill>
              </a:rPr>
              <a:t> </a:t>
            </a:r>
            <a:r>
              <a:rPr lang="en-US" dirty="0" smtClean="0">
                <a:solidFill>
                  <a:schemeClr val="bg1"/>
                </a:solidFill>
              </a:rPr>
              <a:t>He had already sent several letters home, informing his family of the situation and letting them know how much he missed them.</a:t>
            </a:r>
            <a:endParaRPr lang="en-US" dirty="0" smtClean="0">
              <a:solidFill>
                <a:schemeClr val="bg1"/>
              </a:solidFill>
            </a:endParaRP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The arrival of the letters</a:t>
            </a:r>
            <a:endParaRPr lang="en-US" dirty="0">
              <a:latin typeface="Lucida Calligraphy" pitchFamily="66" charset="0"/>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Finally, after what seemed like an eternity, the letters from home had finally arrived in Germany, igniting a flame of excitement in Patrick’s heart. As he read of how Claire and Isaac had been missing him, he read that his wife was with child. Patrick felt a blen</a:t>
            </a:r>
            <a:r>
              <a:rPr lang="en-US" dirty="0" smtClean="0">
                <a:solidFill>
                  <a:schemeClr val="bg1"/>
                </a:solidFill>
              </a:rPr>
              <a:t>d of emotions rush through him. He was excited and joyous, yet worried and anxious. If he died on the field, two children would have to grow up without their father. He was also scared because Claire would have to deliver the baby without him.</a:t>
            </a:r>
            <a:endParaRPr lang="en-US" dirty="0">
              <a:solidFill>
                <a:schemeClr val="bg1"/>
              </a:solidFill>
            </a:endParaRP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Lucida Calligraphy" pitchFamily="66" charset="0"/>
              </a:rPr>
              <a:t>The arrival of the letters (continued)</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Back home, Patrick’s letters arrive. He wrote that so far he was safe and was unneede</a:t>
            </a:r>
            <a:r>
              <a:rPr lang="en-US" dirty="0" smtClean="0">
                <a:solidFill>
                  <a:schemeClr val="bg1"/>
                </a:solidFill>
              </a:rPr>
              <a:t>d at the time, but would go into active duty very soon. Claire cried as she read the letters and thought of the baby that would soon arrive. She had found out that the baby would be a girl and had decided to name her Lillian. </a:t>
            </a:r>
            <a:endParaRPr lang="en-US" dirty="0">
              <a:solidFill>
                <a:schemeClr val="bg1"/>
              </a:solidFill>
            </a:endParaRPr>
          </a:p>
        </p:txBody>
      </p:sp>
      <p:pic>
        <p:nvPicPr>
          <p:cNvPr id="4" name="Picture 3" descr="baby.jpg"/>
          <p:cNvPicPr>
            <a:picLocks noChangeAspect="1"/>
          </p:cNvPicPr>
          <p:nvPr/>
        </p:nvPicPr>
        <p:blipFill>
          <a:blip r:embed="rId2" cstate="print"/>
          <a:stretch>
            <a:fillRect/>
          </a:stretch>
        </p:blipFill>
        <p:spPr>
          <a:xfrm>
            <a:off x="3124200" y="4800600"/>
            <a:ext cx="2400300" cy="167640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The baby arrives </a:t>
            </a:r>
            <a:endParaRPr lang="en-US" dirty="0">
              <a:latin typeface="Lucida Calligraphy" pitchFamily="66" charset="0"/>
            </a:endParaRPr>
          </a:p>
        </p:txBody>
      </p:sp>
      <p:sp>
        <p:nvSpPr>
          <p:cNvPr id="3" name="Content Placeholder 2"/>
          <p:cNvSpPr>
            <a:spLocks noGrp="1"/>
          </p:cNvSpPr>
          <p:nvPr>
            <p:ph idx="1"/>
          </p:nvPr>
        </p:nvSpPr>
        <p:spPr/>
        <p:txBody>
          <a:bodyPr/>
          <a:lstStyle/>
          <a:p>
            <a:r>
              <a:rPr lang="en-US" dirty="0" smtClean="0">
                <a:solidFill>
                  <a:schemeClr val="bg1"/>
                </a:solidFill>
              </a:rPr>
              <a:t>During the night, Claire was rushed to the hospital as she was going into labor. A day earlier, Patrick had arrived home, and could be with his wife for the birth of their new daughter. </a:t>
            </a:r>
          </a:p>
          <a:p>
            <a:r>
              <a:rPr lang="en-US" dirty="0" smtClean="0">
                <a:solidFill>
                  <a:schemeClr val="bg1"/>
                </a:solidFill>
              </a:rPr>
              <a:t> </a:t>
            </a:r>
            <a:r>
              <a:rPr lang="en-US" dirty="0" smtClean="0">
                <a:solidFill>
                  <a:schemeClr val="bg1"/>
                </a:solidFill>
              </a:rPr>
              <a:t>    After a long wait, Lillian Elizabeth Cruz was born. The baby would grow up being told stories of being born at the end of World War 2.</a:t>
            </a:r>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The End</a:t>
            </a:r>
            <a:endParaRPr lang="en-US" dirty="0">
              <a:latin typeface="Lucida Calligraphy" pitchFamily="66" charset="0"/>
            </a:endParaRPr>
          </a:p>
        </p:txBody>
      </p:sp>
      <p:pic>
        <p:nvPicPr>
          <p:cNvPr id="4" name="Content Placeholder 3" descr="pregnant mom.jpg"/>
          <p:cNvPicPr>
            <a:picLocks noGrp="1" noChangeAspect="1"/>
          </p:cNvPicPr>
          <p:nvPr>
            <p:ph idx="1"/>
          </p:nvPr>
        </p:nvPicPr>
        <p:blipFill>
          <a:blip r:embed="rId2" cstate="print"/>
          <a:stretch>
            <a:fillRect/>
          </a:stretch>
        </p:blipFill>
        <p:spPr>
          <a:xfrm>
            <a:off x="2667000" y="1676400"/>
            <a:ext cx="3352800" cy="4648200"/>
          </a:xfrm>
        </p:spPr>
      </p:pic>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90</TotalTime>
  <Words>566</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Love is A Battlefield</vt:lpstr>
      <vt:lpstr>1920’s and 1930’s</vt:lpstr>
      <vt:lpstr>Drafting</vt:lpstr>
      <vt:lpstr>Leaving your loved ones behind</vt:lpstr>
      <vt:lpstr>Letters overseas </vt:lpstr>
      <vt:lpstr>The arrival of the letters</vt:lpstr>
      <vt:lpstr>The arrival of the letters (continued)</vt:lpstr>
      <vt:lpstr>The baby arrives </vt:lpstr>
      <vt:lpstr>The End</vt:lpstr>
    </vt:vector>
  </TitlesOfParts>
  <Company>Berea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is A Battlefield</dc:title>
  <dc:creator>Information Technology</dc:creator>
  <cp:lastModifiedBy>Information Technology</cp:lastModifiedBy>
  <cp:revision>17</cp:revision>
  <dcterms:created xsi:type="dcterms:W3CDTF">2010-02-11T18:11:09Z</dcterms:created>
  <dcterms:modified xsi:type="dcterms:W3CDTF">2010-02-18T18:34:55Z</dcterms:modified>
</cp:coreProperties>
</file>